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0" r:id="rId2"/>
    <p:sldId id="263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01008"/>
            <a:ext cx="7920880" cy="2088232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Интерьер и декоративное оформление</a:t>
            </a: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.Бугульчан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Куюргазинский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5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 descr="C:\Users\МОУ О\Desktop\Конкурс БУГУЛЬЧАН\2024\стен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1641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4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У О\Desktop\Бугульчан\Стенды\photo_5330520195405563887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80" y="332656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878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34</TotalTime>
  <Words>4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Углы</vt:lpstr>
      <vt:lpstr>Интерьер и декоративное оформление  МБОУ СОШ с.Бугульчан Куюргазинский район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МОУ О</cp:lastModifiedBy>
  <cp:revision>9</cp:revision>
  <dcterms:created xsi:type="dcterms:W3CDTF">2023-04-19T06:02:05Z</dcterms:created>
  <dcterms:modified xsi:type="dcterms:W3CDTF">2024-04-15T06:31:09Z</dcterms:modified>
</cp:coreProperties>
</file>